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2" d="100"/>
          <a:sy n="42" d="100"/>
        </p:scale>
        <p:origin x="-14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10/15/14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10/15/14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10/15/14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10/15/14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10/15/14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10/15/14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10/15/14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10/15/14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10/15/14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10/15/14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10/15/14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10/15/14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73770"/>
            <a:ext cx="7772400" cy="2654434"/>
          </a:xfrm>
        </p:spPr>
        <p:txBody>
          <a:bodyPr>
            <a:noAutofit/>
          </a:bodyPr>
          <a:lstStyle/>
          <a:p>
            <a:r>
              <a:rPr lang="en-US" sz="10000" dirty="0" smtClean="0"/>
              <a:t>Athens vs. Sparta</a:t>
            </a:r>
            <a:br>
              <a:rPr lang="en-US" sz="10000" dirty="0" smtClean="0"/>
            </a:br>
            <a:r>
              <a:rPr lang="en-US" sz="4800" dirty="0" smtClean="0"/>
              <a:t>(part 1)</a:t>
            </a:r>
            <a:endParaRPr lang="en-US" sz="10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28204"/>
            <a:ext cx="6400800" cy="1473200"/>
          </a:xfrm>
        </p:spPr>
        <p:txBody>
          <a:bodyPr>
            <a:normAutofit lnSpcReduction="10000"/>
          </a:bodyPr>
          <a:lstStyle/>
          <a:p>
            <a:r>
              <a:rPr lang="en-US" sz="5000" dirty="0" smtClean="0"/>
              <a:t>Chapter 4, Sect. 2 </a:t>
            </a:r>
            <a:br>
              <a:rPr lang="en-US" sz="5000" dirty="0" smtClean="0"/>
            </a:br>
            <a:r>
              <a:rPr lang="en-US" sz="5000" dirty="0" smtClean="0"/>
              <a:t>(pg. 124-131)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7273301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2298602"/>
            <a:ext cx="9143999" cy="4559398"/>
          </a:xfrm>
        </p:spPr>
        <p:txBody>
          <a:bodyPr/>
          <a:lstStyle/>
          <a:p>
            <a:r>
              <a:rPr lang="en-US" sz="3000" dirty="0" smtClean="0"/>
              <a:t>1) Answer #3 on pg. 130 of the section 2 review.</a:t>
            </a:r>
          </a:p>
          <a:p>
            <a:r>
              <a:rPr lang="en-US" sz="3000" dirty="0" smtClean="0"/>
              <a:t>2) Write an Elephant Paragraph on the lifestyle of Spartan Men.</a:t>
            </a:r>
          </a:p>
          <a:p>
            <a:pPr lvl="1"/>
            <a:r>
              <a:rPr lang="en-US" sz="2400" dirty="0"/>
              <a:t>Remember to use the Elephant Paragraph format:</a:t>
            </a:r>
          </a:p>
          <a:p>
            <a:pPr lvl="2"/>
            <a:r>
              <a:rPr lang="en-US" sz="2400" dirty="0"/>
              <a:t>- Introduction sentence</a:t>
            </a:r>
          </a:p>
          <a:p>
            <a:pPr lvl="2"/>
            <a:r>
              <a:rPr lang="en-US" sz="2400" dirty="0"/>
              <a:t>- Supporting information sentence</a:t>
            </a:r>
          </a:p>
          <a:p>
            <a:pPr lvl="2"/>
            <a:r>
              <a:rPr lang="en-US" sz="2400" dirty="0"/>
              <a:t>- Supporting information sentence</a:t>
            </a:r>
          </a:p>
          <a:p>
            <a:pPr lvl="2"/>
            <a:r>
              <a:rPr lang="en-US" sz="2400" dirty="0"/>
              <a:t>- Outside information sentence</a:t>
            </a:r>
          </a:p>
          <a:p>
            <a:pPr lvl="2"/>
            <a:r>
              <a:rPr lang="en-US" sz="2400" dirty="0"/>
              <a:t>- Concluding sentence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500" dirty="0" smtClean="0"/>
              <a:t>Assignment</a:t>
            </a:r>
            <a:endParaRPr lang="en-US" sz="7500" dirty="0"/>
          </a:p>
        </p:txBody>
      </p:sp>
    </p:spTree>
    <p:extLst>
      <p:ext uri="{BB962C8B-B14F-4D97-AF65-F5344CB8AC3E}">
        <p14:creationId xmlns:p14="http://schemas.microsoft.com/office/powerpoint/2010/main" val="2277277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2510314"/>
            <a:ext cx="9143999" cy="4347685"/>
          </a:xfrm>
        </p:spPr>
        <p:txBody>
          <a:bodyPr>
            <a:normAutofit/>
          </a:bodyPr>
          <a:lstStyle/>
          <a:p>
            <a:r>
              <a:rPr lang="en-US" sz="3800" dirty="0">
                <a:latin typeface="Times New Roman" charset="0"/>
              </a:rPr>
              <a:t>Life in the city-states became difficult.</a:t>
            </a:r>
          </a:p>
          <a:p>
            <a:pPr lvl="1"/>
            <a:r>
              <a:rPr lang="en-US" sz="3500" dirty="0">
                <a:latin typeface="Times New Roman" charset="0"/>
              </a:rPr>
              <a:t>Small farm owners were unhappy being under the rule of Nobles </a:t>
            </a:r>
          </a:p>
          <a:p>
            <a:pPr lvl="1"/>
            <a:r>
              <a:rPr lang="en-US" sz="3500" dirty="0">
                <a:latin typeface="Times New Roman" charset="0"/>
              </a:rPr>
              <a:t>Farmers were in massive debt to their Noble.</a:t>
            </a:r>
          </a:p>
          <a:p>
            <a:pPr lvl="1"/>
            <a:r>
              <a:rPr lang="en-US" sz="3500" dirty="0">
                <a:latin typeface="Times New Roman" charset="0"/>
              </a:rPr>
              <a:t>But they had no power or say in government.</a:t>
            </a:r>
          </a:p>
          <a:p>
            <a:r>
              <a:rPr lang="en-US" sz="3800" dirty="0">
                <a:latin typeface="Times New Roman" charset="0"/>
              </a:rPr>
              <a:t>Soon Tyrants came into power.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Tyranny in City-States!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031349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2675466"/>
            <a:ext cx="9143999" cy="4182533"/>
          </a:xfrm>
        </p:spPr>
        <p:txBody>
          <a:bodyPr>
            <a:noAutofit/>
          </a:bodyPr>
          <a:lstStyle/>
          <a:p>
            <a:r>
              <a:rPr lang="en-US" sz="3600" b="1" u="sng" dirty="0">
                <a:latin typeface="Times New Roman" charset="0"/>
              </a:rPr>
              <a:t>Tyrant:</a:t>
            </a:r>
            <a:r>
              <a:rPr lang="en-US" sz="3600" dirty="0">
                <a:latin typeface="Times New Roman" charset="0"/>
              </a:rPr>
              <a:t> </a:t>
            </a:r>
            <a:r>
              <a:rPr lang="en-US" sz="3600" dirty="0" smtClean="0">
                <a:latin typeface="Times New Roman" charset="0"/>
              </a:rPr>
              <a:t>ruler who </a:t>
            </a:r>
            <a:r>
              <a:rPr lang="en-US" sz="3600" dirty="0">
                <a:latin typeface="Times New Roman" charset="0"/>
              </a:rPr>
              <a:t>takes power by force and rules with harsh, oppressive authority.</a:t>
            </a:r>
            <a:endParaRPr lang="en-US" sz="3600" b="1" u="sng" dirty="0">
              <a:latin typeface="Times New Roman" charset="0"/>
            </a:endParaRPr>
          </a:p>
          <a:p>
            <a:r>
              <a:rPr lang="en-US" sz="3600" dirty="0">
                <a:latin typeface="Times New Roman" charset="0"/>
              </a:rPr>
              <a:t>Tyrants became popular by building markets, temples, and walls. </a:t>
            </a:r>
          </a:p>
          <a:p>
            <a:r>
              <a:rPr lang="en-US" sz="3600" dirty="0">
                <a:latin typeface="Times New Roman" charset="0"/>
              </a:rPr>
              <a:t>But Greeks did not want to be ruled by one person.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41924" y="338328"/>
            <a:ext cx="8686800" cy="1252728"/>
          </a:xfrm>
        </p:spPr>
        <p:txBody>
          <a:bodyPr>
            <a:noAutofit/>
          </a:bodyPr>
          <a:lstStyle/>
          <a:p>
            <a:r>
              <a:rPr lang="en-US" sz="6500" dirty="0">
                <a:latin typeface="Times New Roman" charset="0"/>
              </a:rPr>
              <a:t>Tyrants in the City-States</a:t>
            </a:r>
            <a:endParaRPr lang="en-US" sz="6500" dirty="0"/>
          </a:p>
        </p:txBody>
      </p:sp>
    </p:spTree>
    <p:extLst>
      <p:ext uri="{BB962C8B-B14F-4D97-AF65-F5344CB8AC3E}">
        <p14:creationId xmlns:p14="http://schemas.microsoft.com/office/powerpoint/2010/main" val="3375322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2449826"/>
            <a:ext cx="9143999" cy="4408173"/>
          </a:xfrm>
        </p:spPr>
        <p:txBody>
          <a:bodyPr>
            <a:normAutofit/>
          </a:bodyPr>
          <a:lstStyle/>
          <a:p>
            <a:r>
              <a:rPr lang="en-US" sz="3500" dirty="0">
                <a:latin typeface="Times New Roman" charset="0"/>
              </a:rPr>
              <a:t>By 500 </a:t>
            </a:r>
            <a:r>
              <a:rPr lang="en-US" sz="3500" dirty="0" err="1">
                <a:latin typeface="Times New Roman" charset="0"/>
              </a:rPr>
              <a:t>bc</a:t>
            </a:r>
            <a:r>
              <a:rPr lang="en-US" sz="3500" dirty="0">
                <a:latin typeface="Times New Roman" charset="0"/>
              </a:rPr>
              <a:t>, Tyrants were no longer popular</a:t>
            </a:r>
          </a:p>
          <a:p>
            <a:r>
              <a:rPr lang="en-US" sz="3500" dirty="0">
                <a:latin typeface="Times New Roman" charset="0"/>
              </a:rPr>
              <a:t>Most of Greece became either:</a:t>
            </a:r>
          </a:p>
          <a:p>
            <a:pPr lvl="1"/>
            <a:r>
              <a:rPr lang="en-US" sz="3200" dirty="0">
                <a:latin typeface="Times New Roman" charset="0"/>
              </a:rPr>
              <a:t>An </a:t>
            </a:r>
            <a:r>
              <a:rPr lang="en-US" sz="3200" b="1" u="sng" dirty="0">
                <a:latin typeface="Times New Roman" charset="0"/>
              </a:rPr>
              <a:t>Oligarchy:</a:t>
            </a:r>
            <a:r>
              <a:rPr lang="en-US" sz="3200" dirty="0">
                <a:latin typeface="Times New Roman" charset="0"/>
              </a:rPr>
              <a:t> Where a few </a:t>
            </a:r>
            <a:r>
              <a:rPr lang="en-US" sz="3200" dirty="0" err="1">
                <a:latin typeface="Times New Roman" charset="0"/>
              </a:rPr>
              <a:t>ppl</a:t>
            </a:r>
            <a:r>
              <a:rPr lang="en-US" sz="3200" dirty="0">
                <a:latin typeface="Times New Roman" charset="0"/>
              </a:rPr>
              <a:t> hold power</a:t>
            </a:r>
          </a:p>
          <a:p>
            <a:pPr lvl="1"/>
            <a:r>
              <a:rPr lang="en-US" sz="3200" dirty="0">
                <a:latin typeface="Times New Roman" charset="0"/>
              </a:rPr>
              <a:t>A </a:t>
            </a:r>
            <a:r>
              <a:rPr lang="en-US" sz="3200" b="1" u="sng" dirty="0">
                <a:latin typeface="Times New Roman" charset="0"/>
              </a:rPr>
              <a:t>Democracy:</a:t>
            </a:r>
            <a:r>
              <a:rPr lang="en-US" sz="3200" dirty="0">
                <a:latin typeface="Times New Roman" charset="0"/>
              </a:rPr>
              <a:t> A</a:t>
            </a:r>
            <a:r>
              <a:rPr lang="en-US" sz="3200" dirty="0" smtClean="0">
                <a:latin typeface="Times New Roman" charset="0"/>
              </a:rPr>
              <a:t>ll </a:t>
            </a:r>
            <a:r>
              <a:rPr lang="en-US" sz="3200" dirty="0">
                <a:latin typeface="Times New Roman" charset="0"/>
              </a:rPr>
              <a:t>citizens share in running the </a:t>
            </a:r>
            <a:r>
              <a:rPr lang="en-US" sz="3200" dirty="0" err="1" smtClean="0">
                <a:latin typeface="Times New Roman" charset="0"/>
              </a:rPr>
              <a:t>gov.</a:t>
            </a:r>
            <a:endParaRPr lang="en-US" sz="3200" dirty="0">
              <a:latin typeface="Times New Roman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500" dirty="0">
                <a:latin typeface="Times New Roman" charset="0"/>
              </a:rPr>
              <a:t>Fall of the Tyrants</a:t>
            </a:r>
            <a:endParaRPr lang="en-US" sz="7500" dirty="0"/>
          </a:p>
        </p:txBody>
      </p:sp>
    </p:spTree>
    <p:extLst>
      <p:ext uri="{BB962C8B-B14F-4D97-AF65-F5344CB8AC3E}">
        <p14:creationId xmlns:p14="http://schemas.microsoft.com/office/powerpoint/2010/main" val="91274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965910"/>
            <a:ext cx="9143999" cy="4892089"/>
          </a:xfrm>
        </p:spPr>
        <p:txBody>
          <a:bodyPr>
            <a:normAutofit/>
          </a:bodyPr>
          <a:lstStyle/>
          <a:p>
            <a:r>
              <a:rPr lang="en-US" sz="3500" dirty="0" smtClean="0"/>
              <a:t>Spartans focused on Military Skills to control the people they conquered.</a:t>
            </a:r>
            <a:br>
              <a:rPr lang="en-US" sz="3500" dirty="0" smtClean="0"/>
            </a:br>
            <a:endParaRPr lang="en-US" sz="3500" dirty="0" smtClean="0"/>
          </a:p>
          <a:p>
            <a:r>
              <a:rPr lang="en-US" sz="3500" b="1" u="sng" dirty="0" smtClean="0"/>
              <a:t>Helots:</a:t>
            </a:r>
            <a:r>
              <a:rPr lang="en-US" sz="3500" dirty="0" smtClean="0"/>
              <a:t> Sparta’s captive workers</a:t>
            </a:r>
            <a:br>
              <a:rPr lang="en-US" sz="3500" dirty="0" smtClean="0"/>
            </a:br>
            <a:endParaRPr lang="en-US" sz="3500" dirty="0" smtClean="0"/>
          </a:p>
          <a:p>
            <a:r>
              <a:rPr lang="en-US" sz="3500" dirty="0" smtClean="0"/>
              <a:t>Spartans thought helots might rebel someday</a:t>
            </a:r>
            <a:br>
              <a:rPr lang="en-US" sz="3500" dirty="0" smtClean="0"/>
            </a:br>
            <a:endParaRPr lang="en-US" sz="3500" dirty="0" smtClean="0"/>
          </a:p>
          <a:p>
            <a:r>
              <a:rPr lang="en-US" sz="3500" dirty="0" smtClean="0"/>
              <a:t>So they trained their men and boys for war.</a:t>
            </a:r>
            <a:endParaRPr lang="en-US" sz="35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500" dirty="0" smtClean="0"/>
              <a:t>Sparta</a:t>
            </a:r>
            <a:endParaRPr lang="en-US" sz="7500" dirty="0"/>
          </a:p>
        </p:txBody>
      </p:sp>
    </p:spTree>
    <p:extLst>
      <p:ext uri="{BB962C8B-B14F-4D97-AF65-F5344CB8AC3E}">
        <p14:creationId xmlns:p14="http://schemas.microsoft.com/office/powerpoint/2010/main" val="4145245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2359092"/>
            <a:ext cx="9143999" cy="4498907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Age 7: Boys left homes to live in barracks.</a:t>
            </a:r>
          </a:p>
          <a:p>
            <a:pPr lvl="1"/>
            <a:r>
              <a:rPr lang="en-US" sz="3000" dirty="0" smtClean="0"/>
              <a:t>Treated harshly to make them tough.</a:t>
            </a:r>
          </a:p>
          <a:p>
            <a:r>
              <a:rPr lang="en-US" sz="3200" dirty="0" smtClean="0"/>
              <a:t>Age 20: Spartan Men entered the regular army</a:t>
            </a:r>
          </a:p>
          <a:p>
            <a:pPr lvl="1"/>
            <a:r>
              <a:rPr lang="en-US" sz="3000" dirty="0" smtClean="0"/>
              <a:t>Lived and ate with other soldiers.</a:t>
            </a:r>
          </a:p>
          <a:p>
            <a:pPr lvl="1"/>
            <a:r>
              <a:rPr lang="en-US" sz="3000" dirty="0" smtClean="0"/>
              <a:t>Black Broth: Meal of pork boiled in animal blood</a:t>
            </a:r>
          </a:p>
          <a:p>
            <a:r>
              <a:rPr lang="en-US" sz="3200" dirty="0" smtClean="0"/>
              <a:t>Age 30: Men went home to live but stayed in army</a:t>
            </a:r>
          </a:p>
          <a:p>
            <a:pPr lvl="1"/>
            <a:r>
              <a:rPr lang="en-US" sz="3000" dirty="0" smtClean="0"/>
              <a:t>Never Surrender- Win or Die!</a:t>
            </a:r>
          </a:p>
          <a:p>
            <a:pPr lvl="1"/>
            <a:endParaRPr lang="en-US" sz="3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500" dirty="0" smtClean="0"/>
              <a:t>Sparta’s Men</a:t>
            </a:r>
            <a:endParaRPr lang="en-US" sz="7500" dirty="0"/>
          </a:p>
        </p:txBody>
      </p:sp>
    </p:spTree>
    <p:extLst>
      <p:ext uri="{BB962C8B-B14F-4D97-AF65-F5344CB8AC3E}">
        <p14:creationId xmlns:p14="http://schemas.microsoft.com/office/powerpoint/2010/main" val="2337949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2419582"/>
            <a:ext cx="9143999" cy="443841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Girls trained in Sports</a:t>
            </a:r>
          </a:p>
          <a:p>
            <a:pPr lvl="1"/>
            <a:r>
              <a:rPr lang="en-US" sz="3000" dirty="0" smtClean="0"/>
              <a:t>Running, Wrestling, Javelin Throw</a:t>
            </a:r>
            <a:br>
              <a:rPr lang="en-US" sz="3000" dirty="0" smtClean="0"/>
            </a:br>
            <a:endParaRPr lang="en-US" sz="3000" dirty="0" smtClean="0"/>
          </a:p>
          <a:p>
            <a:r>
              <a:rPr lang="en-US" sz="3200" dirty="0" smtClean="0"/>
              <a:t>Stayed fit to become healthy mothers</a:t>
            </a:r>
          </a:p>
          <a:p>
            <a:r>
              <a:rPr lang="en-US" sz="3200" dirty="0" smtClean="0"/>
              <a:t>Wives lived at home while Men lived in barracks.</a:t>
            </a:r>
            <a:br>
              <a:rPr lang="en-US" sz="3200" dirty="0" smtClean="0"/>
            </a:br>
            <a:r>
              <a:rPr lang="en-US" sz="1200" dirty="0" smtClean="0"/>
              <a:t> </a:t>
            </a:r>
            <a:endParaRPr lang="en-US" sz="3200" dirty="0" smtClean="0"/>
          </a:p>
          <a:p>
            <a:r>
              <a:rPr lang="en-US" sz="3200" dirty="0" smtClean="0"/>
              <a:t>Result: Spartan Women freer than others, could own property, and go where they wanted to.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500" dirty="0" smtClean="0"/>
              <a:t>Sparta’s Girls</a:t>
            </a:r>
            <a:endParaRPr lang="en-US" sz="7500" dirty="0"/>
          </a:p>
        </p:txBody>
      </p:sp>
    </p:spTree>
    <p:extLst>
      <p:ext uri="{BB962C8B-B14F-4D97-AF65-F5344CB8AC3E}">
        <p14:creationId xmlns:p14="http://schemas.microsoft.com/office/powerpoint/2010/main" val="159204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2298602"/>
            <a:ext cx="9143999" cy="4559398"/>
          </a:xfrm>
        </p:spPr>
        <p:txBody>
          <a:bodyPr>
            <a:normAutofit/>
          </a:bodyPr>
          <a:lstStyle/>
          <a:p>
            <a:pPr marL="274320" lvl="1"/>
            <a:r>
              <a:rPr lang="en-US" sz="3200" dirty="0">
                <a:latin typeface="Candara"/>
                <a:cs typeface="Candara"/>
              </a:rPr>
              <a:t>An </a:t>
            </a:r>
            <a:r>
              <a:rPr lang="en-US" sz="3200" b="1" u="sng" dirty="0">
                <a:latin typeface="Candara"/>
                <a:cs typeface="Candara"/>
              </a:rPr>
              <a:t>Oligarchy:</a:t>
            </a:r>
            <a:r>
              <a:rPr lang="en-US" sz="3200" dirty="0">
                <a:latin typeface="Candara"/>
                <a:cs typeface="Candara"/>
              </a:rPr>
              <a:t> Where a few </a:t>
            </a:r>
            <a:r>
              <a:rPr lang="en-US" sz="3200" dirty="0" smtClean="0">
                <a:latin typeface="Candara"/>
                <a:cs typeface="Candara"/>
              </a:rPr>
              <a:t>people </a:t>
            </a:r>
            <a:r>
              <a:rPr lang="en-US" sz="3200" dirty="0">
                <a:latin typeface="Candara"/>
                <a:cs typeface="Candara"/>
              </a:rPr>
              <a:t>hold </a:t>
            </a:r>
            <a:r>
              <a:rPr lang="en-US" sz="3200" dirty="0" smtClean="0">
                <a:latin typeface="Candara"/>
                <a:cs typeface="Candara"/>
              </a:rPr>
              <a:t>power.</a:t>
            </a:r>
          </a:p>
          <a:p>
            <a:pPr marL="274320" lvl="1"/>
            <a:r>
              <a:rPr lang="en-US" sz="3200" dirty="0" smtClean="0">
                <a:latin typeface="Candara"/>
                <a:cs typeface="Candara"/>
              </a:rPr>
              <a:t>Two kings headed a council of elders: 28 citizens over the age of 60.</a:t>
            </a:r>
          </a:p>
          <a:p>
            <a:pPr marL="274320" lvl="1"/>
            <a:r>
              <a:rPr lang="en-US" sz="3200" dirty="0" smtClean="0">
                <a:latin typeface="Candara"/>
                <a:cs typeface="Candara"/>
              </a:rPr>
              <a:t>All </a:t>
            </a:r>
            <a:r>
              <a:rPr lang="en-US" sz="3200" dirty="0">
                <a:latin typeface="Candara"/>
                <a:cs typeface="Candara"/>
              </a:rPr>
              <a:t>S</a:t>
            </a:r>
            <a:r>
              <a:rPr lang="en-US" sz="3200" dirty="0" smtClean="0">
                <a:latin typeface="Candara"/>
                <a:cs typeface="Candara"/>
              </a:rPr>
              <a:t>partan men over 30 were part of the Assembly.</a:t>
            </a:r>
          </a:p>
          <a:p>
            <a:pPr marL="274320" lvl="1"/>
            <a:r>
              <a:rPr lang="en-US" sz="3200" dirty="0" smtClean="0">
                <a:latin typeface="Candara"/>
                <a:cs typeface="Candara"/>
              </a:rPr>
              <a:t>Assembly voted on the council’s laws &amp; voted on </a:t>
            </a:r>
            <a:r>
              <a:rPr lang="en-US" sz="3200" b="1" u="sng" dirty="0" err="1" smtClean="0">
                <a:latin typeface="Candara"/>
                <a:cs typeface="Candara"/>
              </a:rPr>
              <a:t>Ephors</a:t>
            </a:r>
            <a:r>
              <a:rPr lang="en-US" sz="3200" b="1" u="sng" dirty="0" smtClean="0">
                <a:latin typeface="Candara"/>
                <a:cs typeface="Candara"/>
              </a:rPr>
              <a:t>:</a:t>
            </a:r>
            <a:r>
              <a:rPr lang="en-US" sz="3200" dirty="0" smtClean="0">
                <a:latin typeface="Candara"/>
                <a:cs typeface="Candara"/>
              </a:rPr>
              <a:t> Men who enforced laws and managed tax collection.</a:t>
            </a:r>
            <a:endParaRPr lang="en-US" sz="3200" dirty="0">
              <a:latin typeface="Candara"/>
              <a:cs typeface="Candara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41925" y="-1"/>
            <a:ext cx="8679051" cy="1875175"/>
          </a:xfrm>
        </p:spPr>
        <p:txBody>
          <a:bodyPr>
            <a:normAutofit fontScale="90000"/>
          </a:bodyPr>
          <a:lstStyle/>
          <a:p>
            <a:r>
              <a:rPr lang="en-US" sz="7500" dirty="0" smtClean="0"/>
              <a:t>Sparta’s Government</a:t>
            </a:r>
            <a:endParaRPr lang="en-US" sz="7500" dirty="0"/>
          </a:p>
        </p:txBody>
      </p:sp>
    </p:spTree>
    <p:extLst>
      <p:ext uri="{BB962C8B-B14F-4D97-AF65-F5344CB8AC3E}">
        <p14:creationId xmlns:p14="http://schemas.microsoft.com/office/powerpoint/2010/main" val="37022814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2268358"/>
            <a:ext cx="9143999" cy="458964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Government discouraged foreign visitors, and travel abroad for any reason other than military</a:t>
            </a:r>
          </a:p>
          <a:p>
            <a:r>
              <a:rPr lang="en-US" sz="3200" dirty="0" smtClean="0"/>
              <a:t>Did this to keep people from questioning the Spartan way of life.</a:t>
            </a:r>
          </a:p>
          <a:p>
            <a:r>
              <a:rPr lang="en-US" sz="3200" dirty="0" smtClean="0"/>
              <a:t>Spartans kept control for 250 years, but fell behind other Greeks in trade.</a:t>
            </a:r>
          </a:p>
          <a:p>
            <a:r>
              <a:rPr lang="en-US" sz="3200" dirty="0" smtClean="0"/>
              <a:t>Their focus on Military kept them from science and other subjects.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338328"/>
            <a:ext cx="9144000" cy="1252728"/>
          </a:xfrm>
        </p:spPr>
        <p:txBody>
          <a:bodyPr>
            <a:normAutofit/>
          </a:bodyPr>
          <a:lstStyle/>
          <a:p>
            <a:r>
              <a:rPr lang="en-US" sz="7500" dirty="0" smtClean="0"/>
              <a:t>Spartan Government</a:t>
            </a:r>
            <a:endParaRPr lang="en-US" sz="7500" dirty="0"/>
          </a:p>
        </p:txBody>
      </p:sp>
    </p:spTree>
    <p:extLst>
      <p:ext uri="{BB962C8B-B14F-4D97-AF65-F5344CB8AC3E}">
        <p14:creationId xmlns:p14="http://schemas.microsoft.com/office/powerpoint/2010/main" val="12394485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Waveform.thmx</Template>
  <TotalTime>1084</TotalTime>
  <Words>406</Words>
  <Application>Microsoft Macintosh PowerPoint</Application>
  <PresentationFormat>On-screen Show (4:3)</PresentationFormat>
  <Paragraphs>55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Waveform</vt:lpstr>
      <vt:lpstr>Athens vs. Sparta (part 1)</vt:lpstr>
      <vt:lpstr>Tyranny in City-States!</vt:lpstr>
      <vt:lpstr>Tyrants in the City-States</vt:lpstr>
      <vt:lpstr>Fall of the Tyrants</vt:lpstr>
      <vt:lpstr>Sparta</vt:lpstr>
      <vt:lpstr>Sparta’s Men</vt:lpstr>
      <vt:lpstr>Sparta’s Girls</vt:lpstr>
      <vt:lpstr>Sparta’s Government</vt:lpstr>
      <vt:lpstr>Spartan Government</vt:lpstr>
      <vt:lpstr>Assignment</vt:lpstr>
    </vt:vector>
  </TitlesOfParts>
  <Company>University of Arizona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Athens vs. Sparta</dc:title>
  <dc:creator>Christina Davidson</dc:creator>
  <cp:lastModifiedBy>Christina Davidson</cp:lastModifiedBy>
  <cp:revision>7</cp:revision>
  <dcterms:created xsi:type="dcterms:W3CDTF">2014-10-15T22:20:39Z</dcterms:created>
  <dcterms:modified xsi:type="dcterms:W3CDTF">2014-10-16T16:25:00Z</dcterms:modified>
</cp:coreProperties>
</file>