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dirty="0" smtClean="0"/>
              <a:t>Mexico: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People</a:t>
            </a:r>
          </a:p>
          <a:p>
            <a:r>
              <a:rPr lang="en-US" sz="4000" dirty="0" smtClean="0"/>
              <a:t>Chapter 6, Sect.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70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51" y="1344828"/>
            <a:ext cx="6564849" cy="3900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237952" cy="3088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03829"/>
            <a:ext cx="4259384" cy="32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70" y="62753"/>
            <a:ext cx="8077044" cy="1283167"/>
          </a:xfrm>
        </p:spPr>
        <p:txBody>
          <a:bodyPr/>
          <a:lstStyle/>
          <a:p>
            <a:r>
              <a:rPr lang="en-US" dirty="0" smtClean="0"/>
              <a:t>Influences of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Maya: Lived in Yucatan Peninsula </a:t>
            </a:r>
            <a:br>
              <a:rPr lang="en-US" sz="3000" dirty="0" smtClean="0"/>
            </a:br>
            <a:r>
              <a:rPr lang="en-US" sz="3000" dirty="0" smtClean="0"/>
              <a:t>between 250-900 ad</a:t>
            </a:r>
          </a:p>
          <a:p>
            <a:pPr lvl="1"/>
            <a:r>
              <a:rPr lang="en-US" sz="2800" dirty="0" smtClean="0"/>
              <a:t>Built cities and temples in thick rain forests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3000" dirty="0" smtClean="0"/>
              <a:t>Aztec: (the </a:t>
            </a:r>
            <a:r>
              <a:rPr lang="en-US" sz="3000" dirty="0" err="1" smtClean="0"/>
              <a:t>Mexica</a:t>
            </a:r>
            <a:r>
              <a:rPr lang="en-US" sz="3000" dirty="0" smtClean="0"/>
              <a:t>) lived in the area </a:t>
            </a:r>
            <a:br>
              <a:rPr lang="en-US" sz="3000" dirty="0" smtClean="0"/>
            </a:br>
            <a:r>
              <a:rPr lang="en-US" sz="3000" dirty="0" smtClean="0"/>
              <a:t>where Mexico City is located today.</a:t>
            </a:r>
          </a:p>
          <a:p>
            <a:pPr lvl="1"/>
            <a:r>
              <a:rPr lang="en-US" sz="2800" dirty="0" smtClean="0"/>
              <a:t>Aztec were builders</a:t>
            </a:r>
            <a:r>
              <a:rPr lang="en-US" sz="2800" dirty="0"/>
              <a:t> </a:t>
            </a:r>
            <a:r>
              <a:rPr lang="en-US" sz="2800" dirty="0" smtClean="0"/>
              <a:t>and traders, as well as fierce warriors.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95" y="1527338"/>
            <a:ext cx="8364537" cy="46503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1519: Army led by Cortes arrived in Mexico</a:t>
            </a:r>
          </a:p>
          <a:p>
            <a:r>
              <a:rPr lang="en-US" sz="3200" dirty="0" smtClean="0"/>
              <a:t>1521: The Spanish had defeated the Aztec.</a:t>
            </a:r>
          </a:p>
          <a:p>
            <a:r>
              <a:rPr lang="en-US" sz="3200" dirty="0" smtClean="0"/>
              <a:t>Mexico was a </a:t>
            </a:r>
            <a:r>
              <a:rPr lang="en-US" sz="3200" b="1" u="sng" dirty="0" smtClean="0"/>
              <a:t>colony:</a:t>
            </a:r>
            <a:r>
              <a:rPr lang="en-US" sz="3200" dirty="0" smtClean="0"/>
              <a:t> Overseas territory, of Spain for almost 300 years.</a:t>
            </a:r>
          </a:p>
          <a:p>
            <a:pPr lvl="1"/>
            <a:r>
              <a:rPr lang="en-US" sz="2800" dirty="0" smtClean="0"/>
              <a:t>Spain took advantage of the Native Americans, forcing them to work on farms and in mines.</a:t>
            </a:r>
          </a:p>
        </p:txBody>
      </p:sp>
    </p:spTree>
    <p:extLst>
      <p:ext uri="{BB962C8B-B14F-4D97-AF65-F5344CB8AC3E}">
        <p14:creationId xmlns:p14="http://schemas.microsoft.com/office/powerpoint/2010/main" val="101927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73" y="1886587"/>
            <a:ext cx="3831464" cy="43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14" y="91184"/>
            <a:ext cx="8238610" cy="1283167"/>
          </a:xfrm>
        </p:spPr>
        <p:txBody>
          <a:bodyPr/>
          <a:lstStyle/>
          <a:p>
            <a:r>
              <a:rPr lang="en-US" dirty="0" smtClean="0"/>
              <a:t>Spanish Heritage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8" y="1828800"/>
            <a:ext cx="8496066" cy="4297363"/>
          </a:xfrm>
        </p:spPr>
        <p:txBody>
          <a:bodyPr/>
          <a:lstStyle/>
          <a:p>
            <a:r>
              <a:rPr lang="en-US" sz="2800" dirty="0"/>
              <a:t>Result = Spanish &amp; Native American cultures mixed.</a:t>
            </a:r>
          </a:p>
          <a:p>
            <a:pPr lvl="1"/>
            <a:r>
              <a:rPr lang="en-US" sz="2800" b="1" i="1" dirty="0"/>
              <a:t>Mestizo:</a:t>
            </a:r>
            <a:r>
              <a:rPr lang="en-US" sz="2800" dirty="0"/>
              <a:t> Someone who is of mixed N.A &amp; European heritage</a:t>
            </a:r>
          </a:p>
          <a:p>
            <a:pPr lvl="1"/>
            <a:r>
              <a:rPr lang="en-US" sz="2800" dirty="0"/>
              <a:t>Mexico Today: 60% Mestizo; 30% Native American</a:t>
            </a:r>
          </a:p>
          <a:p>
            <a:r>
              <a:rPr lang="en-US" sz="2800" dirty="0"/>
              <a:t>Religion: 90% of Mexico is Catholic, religion from Spain.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8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vs. Country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582727" cy="4297363"/>
          </a:xfrm>
        </p:spPr>
        <p:txBody>
          <a:bodyPr/>
          <a:lstStyle/>
          <a:p>
            <a:r>
              <a:rPr lang="en-US" dirty="0" smtClean="0"/>
              <a:t>City Life:</a:t>
            </a:r>
          </a:p>
          <a:p>
            <a:pPr lvl="1"/>
            <a:r>
              <a:rPr lang="en-US" dirty="0" smtClean="0"/>
              <a:t>Modern &amp; Older Sections</a:t>
            </a:r>
          </a:p>
          <a:p>
            <a:pPr lvl="1"/>
            <a:r>
              <a:rPr lang="en-US" dirty="0" smtClean="0"/>
              <a:t>Tall buildings in modern sect.</a:t>
            </a:r>
          </a:p>
          <a:p>
            <a:pPr lvl="1"/>
            <a:r>
              <a:rPr lang="en-US" dirty="0" smtClean="0"/>
              <a:t>Not too crowded</a:t>
            </a:r>
            <a:r>
              <a:rPr lang="en-US" dirty="0"/>
              <a:t> </a:t>
            </a:r>
            <a:r>
              <a:rPr lang="en-US" dirty="0" smtClean="0"/>
              <a:t>in homes.</a:t>
            </a:r>
          </a:p>
          <a:p>
            <a:pPr lvl="1"/>
            <a:r>
              <a:rPr lang="en-US" dirty="0"/>
              <a:t>Poor housing in older sect..</a:t>
            </a:r>
          </a:p>
          <a:p>
            <a:pPr lvl="1"/>
            <a:r>
              <a:rPr lang="en-US" dirty="0" smtClean="0"/>
              <a:t>Can be crowded in homes.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4364" y="1828800"/>
            <a:ext cx="4389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Country Life: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Very poor lifestyle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Made of sheet metal, cement blocks, clay.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Main plaza has a church, couple shops, local </a:t>
            </a:r>
            <a:r>
              <a:rPr lang="en-US" sz="2400" dirty="0" err="1" smtClean="0">
                <a:solidFill>
                  <a:schemeClr val="bg2"/>
                </a:solidFill>
              </a:rPr>
              <a:t>gov.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Village has marketplace to trade, sell, buy goods.</a:t>
            </a:r>
          </a:p>
        </p:txBody>
      </p:sp>
    </p:spTree>
    <p:extLst>
      <p:ext uri="{BB962C8B-B14F-4D97-AF65-F5344CB8AC3E}">
        <p14:creationId xmlns:p14="http://schemas.microsoft.com/office/powerpoint/2010/main" val="240482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60" y="2216475"/>
            <a:ext cx="5589021" cy="37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96" y="62753"/>
            <a:ext cx="7899529" cy="1283167"/>
          </a:xfrm>
        </p:spPr>
        <p:txBody>
          <a:bodyPr/>
          <a:lstStyle/>
          <a:p>
            <a:r>
              <a:rPr lang="en-US" dirty="0" smtClean="0"/>
              <a:t>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Painters: Jose Clemente Orozco &amp; Diego Rivera painted scenes from Mexico’s history.</a:t>
            </a:r>
          </a:p>
          <a:p>
            <a:r>
              <a:rPr lang="en-US" sz="3200" dirty="0" smtClean="0"/>
              <a:t>Writers: Carlos Fuentes &amp; Octavia Paz describe daily life</a:t>
            </a:r>
          </a:p>
          <a:p>
            <a:r>
              <a:rPr lang="en-US" sz="3200" dirty="0" smtClean="0"/>
              <a:t>Music: Traditional Mexican Music is Mariachi with guitars, violins, horns, and bass.</a:t>
            </a:r>
          </a:p>
        </p:txBody>
      </p:sp>
    </p:spTree>
    <p:extLst>
      <p:ext uri="{BB962C8B-B14F-4D97-AF65-F5344CB8AC3E}">
        <p14:creationId xmlns:p14="http://schemas.microsoft.com/office/powerpoint/2010/main" val="284018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7" y="1647464"/>
            <a:ext cx="8362951" cy="4822266"/>
          </a:xfrm>
        </p:spPr>
        <p:txBody>
          <a:bodyPr>
            <a:normAutofit/>
          </a:bodyPr>
          <a:lstStyle/>
          <a:p>
            <a:r>
              <a:rPr lang="en-US" dirty="0"/>
              <a:t>Celebrations: Mexico’s Independence Day (Sept. 15-16) and </a:t>
            </a:r>
            <a:r>
              <a:rPr lang="en-US" dirty="0" err="1"/>
              <a:t>Cinco</a:t>
            </a:r>
            <a:r>
              <a:rPr lang="en-US" dirty="0"/>
              <a:t> de Mayo (May 5) are Patriotic </a:t>
            </a:r>
            <a:r>
              <a:rPr lang="en-US" b="1" i="1" dirty="0"/>
              <a:t>Fiesta</a:t>
            </a:r>
            <a:r>
              <a:rPr lang="en-US" dirty="0"/>
              <a:t> days for Mexico.</a:t>
            </a:r>
            <a:br>
              <a:rPr lang="en-US" dirty="0"/>
            </a:br>
            <a:r>
              <a:rPr lang="en-US" dirty="0"/>
              <a:t>They also celebrate Christmas with different </a:t>
            </a:r>
            <a:r>
              <a:rPr lang="en-US" dirty="0" smtClean="0"/>
              <a:t>traditions:</a:t>
            </a:r>
          </a:p>
          <a:p>
            <a:pPr lvl="1"/>
            <a:r>
              <a:rPr lang="en-US" dirty="0" smtClean="0"/>
              <a:t>Actors perform religious plays; after each play, children gather around a piñata and try to break it open blindfolded using a stick.</a:t>
            </a:r>
            <a:endParaRPr lang="en-US" dirty="0"/>
          </a:p>
          <a:p>
            <a:r>
              <a:rPr lang="en-US" dirty="0" smtClean="0"/>
              <a:t>Foods: Traditional Mexican combines Native American and Spanish foods. Corn is essential to Mexican food.</a:t>
            </a:r>
            <a:endParaRPr lang="en-US" dirty="0"/>
          </a:p>
          <a:p>
            <a:r>
              <a:rPr lang="en-US" dirty="0" smtClean="0"/>
              <a:t>Sports: Soccer (or </a:t>
            </a:r>
            <a:r>
              <a:rPr lang="en-US" dirty="0" err="1" smtClean="0"/>
              <a:t>fútbol</a:t>
            </a:r>
            <a:r>
              <a:rPr lang="en-US" dirty="0" smtClean="0"/>
              <a:t>) is the most popular sport.</a:t>
            </a:r>
            <a:br>
              <a:rPr lang="en-US" dirty="0" smtClean="0"/>
            </a:br>
            <a:r>
              <a:rPr lang="en-US" dirty="0" smtClean="0"/>
              <a:t>Baseball is also very popular, as is bullfighting.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0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784</TotalTime>
  <Words>271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Precedent</vt:lpstr>
      <vt:lpstr>Mexico:</vt:lpstr>
      <vt:lpstr>Influences of the Past</vt:lpstr>
      <vt:lpstr>The Spanish Heritage</vt:lpstr>
      <vt:lpstr>PowerPoint Presentation</vt:lpstr>
      <vt:lpstr>Spanish Heritage (cont.)</vt:lpstr>
      <vt:lpstr>City vs. Country life</vt:lpstr>
      <vt:lpstr>PowerPoint Presentation</vt:lpstr>
      <vt:lpstr>The Arts</vt:lpstr>
      <vt:lpstr>Recreation</vt:lpstr>
      <vt:lpstr>PowerPoint Presentation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Mexico:</dc:title>
  <dc:creator>Christina Davidson</dc:creator>
  <cp:lastModifiedBy>Christina Davidson</cp:lastModifiedBy>
  <cp:revision>9</cp:revision>
  <dcterms:created xsi:type="dcterms:W3CDTF">2014-10-15T01:31:00Z</dcterms:created>
  <dcterms:modified xsi:type="dcterms:W3CDTF">2014-10-16T16:19:24Z</dcterms:modified>
</cp:coreProperties>
</file>