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85905"/>
            <a:ext cx="9144000" cy="1252195"/>
          </a:xfrm>
        </p:spPr>
        <p:txBody>
          <a:bodyPr>
            <a:noAutofit/>
          </a:bodyPr>
          <a:lstStyle/>
          <a:p>
            <a:r>
              <a:rPr lang="en-US" sz="7500" dirty="0" smtClean="0"/>
              <a:t>CENTRAL AMERICA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46906"/>
            <a:ext cx="9143999" cy="621792"/>
          </a:xfrm>
        </p:spPr>
        <p:txBody>
          <a:bodyPr>
            <a:noAutofit/>
          </a:bodyPr>
          <a:lstStyle/>
          <a:p>
            <a:r>
              <a:rPr lang="en-US" sz="4000" dirty="0" smtClean="0"/>
              <a:t>Chapter 7, Sect. 1 (pg. 175-181)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341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8377" cy="1143000"/>
          </a:xfrm>
        </p:spPr>
        <p:txBody>
          <a:bodyPr/>
          <a:lstStyle/>
          <a:p>
            <a:r>
              <a:rPr lang="en-US" dirty="0" smtClean="0"/>
              <a:t>The Land: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8293"/>
            <a:ext cx="9144000" cy="5669707"/>
          </a:xfrm>
        </p:spPr>
        <p:txBody>
          <a:bodyPr/>
          <a:lstStyle/>
          <a:p>
            <a:r>
              <a:rPr lang="en-US" sz="3500" dirty="0" smtClean="0"/>
              <a:t>Landforms:</a:t>
            </a:r>
          </a:p>
          <a:p>
            <a:r>
              <a:rPr lang="en-US" sz="3500" dirty="0" smtClean="0"/>
              <a:t>Climate: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65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8377" cy="1143000"/>
          </a:xfrm>
        </p:spPr>
        <p:txBody>
          <a:bodyPr/>
          <a:lstStyle/>
          <a:p>
            <a:r>
              <a:rPr lang="en-US" dirty="0" smtClean="0"/>
              <a:t>The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Farming:</a:t>
            </a:r>
          </a:p>
          <a:p>
            <a:r>
              <a:rPr lang="en-US" sz="3500" dirty="0" smtClean="0"/>
              <a:t>Rain Forests:</a:t>
            </a:r>
          </a:p>
          <a:p>
            <a:r>
              <a:rPr lang="en-US" sz="3500" dirty="0" smtClean="0"/>
              <a:t>Industry: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67657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8377" cy="1143000"/>
          </a:xfrm>
        </p:spPr>
        <p:txBody>
          <a:bodyPr/>
          <a:lstStyle/>
          <a:p>
            <a:r>
              <a:rPr lang="en-US" dirty="0" smtClean="0"/>
              <a:t>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24070"/>
            <a:ext cx="9144000" cy="563393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Past Influences:</a:t>
            </a:r>
          </a:p>
          <a:p>
            <a:r>
              <a:rPr lang="en-US" sz="3500" dirty="0" smtClean="0"/>
              <a:t>Independence:</a:t>
            </a:r>
          </a:p>
          <a:p>
            <a:r>
              <a:rPr lang="en-US" sz="3500" dirty="0" smtClean="0"/>
              <a:t>Population Today:</a:t>
            </a:r>
          </a:p>
          <a:p>
            <a:r>
              <a:rPr lang="en-US" sz="3500" dirty="0" smtClean="0"/>
              <a:t>Celebrations: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8100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8377" cy="1143000"/>
          </a:xfrm>
        </p:spPr>
        <p:txBody>
          <a:bodyPr/>
          <a:lstStyle/>
          <a:p>
            <a:r>
              <a:rPr lang="en-US" dirty="0" smtClean="0"/>
              <a:t>National Profiles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516"/>
            <a:ext cx="9144000" cy="5705484"/>
          </a:xfrm>
        </p:spPr>
        <p:txBody>
          <a:bodyPr>
            <a:normAutofit/>
          </a:bodyPr>
          <a:lstStyle/>
          <a:p>
            <a:r>
              <a:rPr lang="en-US" sz="3500" dirty="0" smtClean="0"/>
              <a:t>Guatemala:</a:t>
            </a:r>
          </a:p>
          <a:p>
            <a:r>
              <a:rPr lang="en-US" sz="3500" dirty="0" smtClean="0"/>
              <a:t>Costa Rica:</a:t>
            </a:r>
          </a:p>
          <a:p>
            <a:r>
              <a:rPr lang="en-US" sz="3500" dirty="0" smtClean="0"/>
              <a:t>Panama: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144592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08377" cy="1143000"/>
          </a:xfrm>
        </p:spPr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181"/>
            <a:ext cx="9144000" cy="5651819"/>
          </a:xfrm>
        </p:spPr>
        <p:txBody>
          <a:bodyPr/>
          <a:lstStyle/>
          <a:p>
            <a:r>
              <a:rPr lang="en-US" sz="3500" dirty="0" smtClean="0"/>
              <a:t> Elephant Paragraph on </a:t>
            </a:r>
            <a:br>
              <a:rPr lang="en-US" sz="3500" dirty="0" smtClean="0"/>
            </a:br>
            <a:r>
              <a:rPr lang="en-US" sz="3500" dirty="0" smtClean="0"/>
              <a:t>Hurricane Hugo</a:t>
            </a:r>
          </a:p>
          <a:p>
            <a:pPr lvl="1"/>
            <a:r>
              <a:rPr lang="en-US" sz="2400" dirty="0"/>
              <a:t>Remember to use the Elephant Paragraph format:</a:t>
            </a:r>
          </a:p>
          <a:p>
            <a:pPr lvl="2"/>
            <a:r>
              <a:rPr lang="en-US" sz="2400" dirty="0"/>
              <a:t>- Introduction sentence</a:t>
            </a:r>
          </a:p>
          <a:p>
            <a:pPr lvl="2"/>
            <a:r>
              <a:rPr lang="en-US" sz="2400" dirty="0"/>
              <a:t>- Supporting information sentence</a:t>
            </a:r>
          </a:p>
          <a:p>
            <a:pPr lvl="2"/>
            <a:r>
              <a:rPr lang="en-US" sz="2400" dirty="0"/>
              <a:t>- Supporting information sentence</a:t>
            </a:r>
          </a:p>
          <a:p>
            <a:pPr lvl="2"/>
            <a:r>
              <a:rPr lang="en-US" sz="2400" dirty="0"/>
              <a:t>- Outside information sentence</a:t>
            </a:r>
          </a:p>
          <a:p>
            <a:pPr lvl="2"/>
            <a:r>
              <a:rPr lang="en-US" sz="2400" dirty="0"/>
              <a:t>- Concluding sentence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02811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1004</TotalTime>
  <Words>57</Words>
  <Application>Microsoft Macintosh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Plaza</vt:lpstr>
      <vt:lpstr>CENTRAL AMERICA</vt:lpstr>
      <vt:lpstr>The Land:</vt:lpstr>
      <vt:lpstr>The Economy</vt:lpstr>
      <vt:lpstr>The People</vt:lpstr>
      <vt:lpstr>National Profiles</vt:lpstr>
      <vt:lpstr>Assignment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AMERICA</dc:title>
  <dc:creator>Christina Davidson</dc:creator>
  <cp:lastModifiedBy>Christina Davidson</cp:lastModifiedBy>
  <cp:revision>2</cp:revision>
  <dcterms:created xsi:type="dcterms:W3CDTF">2014-10-19T21:46:56Z</dcterms:created>
  <dcterms:modified xsi:type="dcterms:W3CDTF">2014-10-20T14:31:25Z</dcterms:modified>
</cp:coreProperties>
</file>