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5" y="2757353"/>
            <a:ext cx="9144000" cy="1323439"/>
          </a:xfrm>
        </p:spPr>
        <p:txBody>
          <a:bodyPr/>
          <a:lstStyle/>
          <a:p>
            <a:pPr algn="ctr"/>
            <a:r>
              <a:rPr lang="en-US" sz="8000" dirty="0" smtClean="0"/>
              <a:t>The Early Greeks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1698908" y="4105797"/>
            <a:ext cx="5245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Chapter 4, Section </a:t>
            </a:r>
            <a:r>
              <a:rPr lang="en-US" sz="4000" b="1" dirty="0" smtClean="0">
                <a:solidFill>
                  <a:schemeClr val="tx2"/>
                </a:solidFill>
              </a:rPr>
              <a:t>1 (part 2) </a:t>
            </a:r>
            <a:endParaRPr lang="en-US" sz="40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(pgs. 116-123)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4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1463" r="1463"/>
          <a:stretch>
            <a:fillRect/>
          </a:stretch>
        </p:blipFill>
        <p:spPr>
          <a:xfrm>
            <a:off x="120650" y="1029141"/>
            <a:ext cx="8890000" cy="501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057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Citizenship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Greeks were the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to develop the idea of citizenship.</a:t>
            </a:r>
          </a:p>
          <a:p>
            <a:r>
              <a:rPr lang="en-US" sz="3200" dirty="0" smtClean="0"/>
              <a:t>Only native born landowners could be citizens.</a:t>
            </a:r>
          </a:p>
          <a:p>
            <a:r>
              <a:rPr lang="en-US" sz="3200" dirty="0" smtClean="0"/>
              <a:t>Women could qualify but had limited rights that went along with it.</a:t>
            </a:r>
          </a:p>
        </p:txBody>
      </p:sp>
    </p:spTree>
    <p:extLst>
      <p:ext uri="{BB962C8B-B14F-4D97-AF65-F5344CB8AC3E}">
        <p14:creationId xmlns:p14="http://schemas.microsoft.com/office/powerpoint/2010/main" val="238072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Citizenship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Citizens could:</a:t>
            </a:r>
          </a:p>
          <a:p>
            <a:pPr lvl="1"/>
            <a:r>
              <a:rPr lang="en-US" sz="2800" dirty="0"/>
              <a:t>Choose officials – Pass laws – Vote – hold office – own property – defend themselves in court.</a:t>
            </a:r>
          </a:p>
          <a:p>
            <a:r>
              <a:rPr lang="en-US" sz="2800" dirty="0" smtClean="0"/>
              <a:t>In return, citizens had to serve in government and as soldiers.</a:t>
            </a:r>
          </a:p>
          <a:p>
            <a:r>
              <a:rPr lang="en-US" sz="2800" dirty="0" smtClean="0"/>
              <a:t>Citizen soldiers were known as </a:t>
            </a:r>
            <a:r>
              <a:rPr lang="en-US" sz="2800" b="1" u="sng" dirty="0" smtClean="0"/>
              <a:t>hoplites.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904007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03" y="1922043"/>
            <a:ext cx="8461740" cy="4599172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On a separate sheet of paper, choose one passage from this section and write a paragraph explaining something new you learned. </a:t>
            </a:r>
          </a:p>
          <a:p>
            <a:r>
              <a:rPr lang="en-US" sz="3000" dirty="0" smtClean="0"/>
              <a:t>Be sure to use the Elephant Paragraph format:</a:t>
            </a:r>
          </a:p>
          <a:p>
            <a:pPr lvl="1"/>
            <a:r>
              <a:rPr lang="en-US" sz="2800" dirty="0" smtClean="0"/>
              <a:t>Introduction sentence</a:t>
            </a:r>
          </a:p>
          <a:p>
            <a:pPr lvl="1"/>
            <a:r>
              <a:rPr lang="en-US" sz="2800" dirty="0" smtClean="0"/>
              <a:t>Supporting information sentence</a:t>
            </a:r>
          </a:p>
          <a:p>
            <a:pPr lvl="1"/>
            <a:r>
              <a:rPr lang="en-US" sz="2800" dirty="0" smtClean="0"/>
              <a:t>Supporting information sentence</a:t>
            </a:r>
          </a:p>
          <a:p>
            <a:pPr lvl="1"/>
            <a:r>
              <a:rPr lang="en-US" sz="2800" dirty="0" smtClean="0"/>
              <a:t>Outside information sentence</a:t>
            </a:r>
          </a:p>
          <a:p>
            <a:pPr lvl="1"/>
            <a:r>
              <a:rPr lang="en-US" sz="2800" dirty="0" smtClean="0"/>
              <a:t>Concluding sentence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909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Dark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By 1200 </a:t>
            </a:r>
            <a:r>
              <a:rPr lang="en-US" sz="3200" dirty="0" err="1" smtClean="0"/>
              <a:t>b.c.</a:t>
            </a:r>
            <a:r>
              <a:rPr lang="en-US" sz="3200" dirty="0" smtClean="0"/>
              <a:t> The </a:t>
            </a:r>
            <a:r>
              <a:rPr lang="en-US" sz="3200" dirty="0" err="1" smtClean="0"/>
              <a:t>Mycenaeans</a:t>
            </a:r>
            <a:r>
              <a:rPr lang="en-US" sz="3200" dirty="0" smtClean="0"/>
              <a:t> were in trouble...</a:t>
            </a:r>
          </a:p>
          <a:p>
            <a:r>
              <a:rPr lang="en-US" sz="3200" dirty="0" smtClean="0"/>
              <a:t>Earthquakes and fighting between kingdoms had destroyed their palaces. </a:t>
            </a:r>
          </a:p>
          <a:p>
            <a:r>
              <a:rPr lang="en-US" sz="3200" dirty="0" smtClean="0"/>
              <a:t>1100 </a:t>
            </a:r>
            <a:r>
              <a:rPr lang="en-US" sz="3200" dirty="0" err="1" smtClean="0"/>
              <a:t>b.c.</a:t>
            </a:r>
            <a:r>
              <a:rPr lang="en-US" sz="3200" dirty="0" smtClean="0"/>
              <a:t> the Mycenaean civilization collapsed.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9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96" b="1096"/>
          <a:stretch>
            <a:fillRect/>
          </a:stretch>
        </p:blipFill>
        <p:spPr>
          <a:xfrm>
            <a:off x="765175" y="617538"/>
            <a:ext cx="7612063" cy="5635625"/>
          </a:xfrm>
        </p:spPr>
      </p:pic>
    </p:spTree>
    <p:extLst>
      <p:ext uri="{BB962C8B-B14F-4D97-AF65-F5344CB8AC3E}">
        <p14:creationId xmlns:p14="http://schemas.microsoft.com/office/powerpoint/2010/main" val="66841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Dark Age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Between 1100 </a:t>
            </a:r>
            <a:r>
              <a:rPr lang="en-US" sz="3200" dirty="0" err="1" smtClean="0"/>
              <a:t>b.c.</a:t>
            </a:r>
            <a:r>
              <a:rPr lang="en-US" sz="3200" dirty="0" smtClean="0"/>
              <a:t> and 750 </a:t>
            </a:r>
            <a:r>
              <a:rPr lang="en-US" sz="3200" dirty="0" err="1" smtClean="0"/>
              <a:t>b.c.</a:t>
            </a:r>
            <a:endParaRPr lang="en-US" sz="3200" dirty="0" smtClean="0"/>
          </a:p>
          <a:p>
            <a:pPr lvl="1"/>
            <a:r>
              <a:rPr lang="en-US" sz="2800" dirty="0" smtClean="0"/>
              <a:t>Overseas trade slowed</a:t>
            </a:r>
          </a:p>
          <a:p>
            <a:pPr lvl="1"/>
            <a:r>
              <a:rPr lang="en-US" sz="2800" dirty="0" smtClean="0"/>
              <a:t>Poverty spread</a:t>
            </a:r>
          </a:p>
          <a:p>
            <a:pPr lvl="1"/>
            <a:r>
              <a:rPr lang="en-US" sz="2800" dirty="0" smtClean="0"/>
              <a:t>Farmers grew only enough for their families</a:t>
            </a:r>
          </a:p>
          <a:p>
            <a:pPr lvl="1"/>
            <a:r>
              <a:rPr lang="en-US" sz="2800" dirty="0" smtClean="0"/>
              <a:t>Teaching of writing and craftwork stopped</a:t>
            </a:r>
          </a:p>
          <a:p>
            <a:r>
              <a:rPr lang="en-US" sz="3200" dirty="0" smtClean="0"/>
              <a:t>Soon the Greeks had forgotten their old culture.</a:t>
            </a:r>
          </a:p>
        </p:txBody>
      </p:sp>
    </p:spTree>
    <p:extLst>
      <p:ext uri="{BB962C8B-B14F-4D97-AF65-F5344CB8AC3E}">
        <p14:creationId xmlns:p14="http://schemas.microsoft.com/office/powerpoint/2010/main" val="198733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(end of the) Dark 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38" y="2070846"/>
            <a:ext cx="8016799" cy="4182035"/>
          </a:xfrm>
        </p:spPr>
        <p:txBody>
          <a:bodyPr>
            <a:noAutofit/>
          </a:bodyPr>
          <a:lstStyle/>
          <a:p>
            <a:r>
              <a:rPr lang="en-US" sz="2800" b="1" u="sng" dirty="0" err="1" smtClean="0"/>
              <a:t>Dorians</a:t>
            </a:r>
            <a:r>
              <a:rPr lang="en-US" sz="2800" b="1" u="sng" dirty="0" smtClean="0"/>
              <a:t>:</a:t>
            </a:r>
            <a:r>
              <a:rPr lang="en-US" sz="2800" dirty="0" smtClean="0"/>
              <a:t> Greek-speaking people who lived in the Northern Mountains- began to move south.</a:t>
            </a:r>
          </a:p>
          <a:p>
            <a:pPr lvl="1"/>
            <a:r>
              <a:rPr lang="en-US" sz="2800" dirty="0" smtClean="0"/>
              <a:t>Brought Iron weapons and farming tools with them</a:t>
            </a:r>
          </a:p>
          <a:p>
            <a:r>
              <a:rPr lang="en-US" sz="2800" dirty="0" smtClean="0"/>
              <a:t>Farming increased creating a food surplus which revived trade.</a:t>
            </a:r>
          </a:p>
          <a:p>
            <a:r>
              <a:rPr lang="en-US" sz="2800" dirty="0" smtClean="0"/>
              <a:t>With trade, new forms of writing became popular.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434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083" r="2083"/>
          <a:stretch>
            <a:fillRect/>
          </a:stretch>
        </p:blipFill>
        <p:spPr>
          <a:xfrm>
            <a:off x="765175" y="549275"/>
            <a:ext cx="7612063" cy="5703888"/>
          </a:xfrm>
        </p:spPr>
      </p:pic>
    </p:spTree>
    <p:extLst>
      <p:ext uri="{BB962C8B-B14F-4D97-AF65-F5344CB8AC3E}">
        <p14:creationId xmlns:p14="http://schemas.microsoft.com/office/powerpoint/2010/main" val="105193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Move to Colonize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53" y="2070846"/>
            <a:ext cx="8142823" cy="41820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After the Dark Age, Greek population boomed.</a:t>
            </a:r>
          </a:p>
          <a:p>
            <a:r>
              <a:rPr lang="en-US" sz="3200" dirty="0" smtClean="0"/>
              <a:t>By 700 </a:t>
            </a:r>
            <a:r>
              <a:rPr lang="en-US" sz="3200" dirty="0" err="1" smtClean="0"/>
              <a:t>b.c.</a:t>
            </a:r>
            <a:r>
              <a:rPr lang="en-US" sz="3200" dirty="0" smtClean="0"/>
              <a:t> there was not enough food.</a:t>
            </a:r>
          </a:p>
          <a:p>
            <a:r>
              <a:rPr lang="en-US" sz="3200" dirty="0" smtClean="0"/>
              <a:t>Cities began to send people outside Greece to start </a:t>
            </a:r>
            <a:r>
              <a:rPr lang="en-US" sz="3200" b="1" u="sng" dirty="0" smtClean="0"/>
              <a:t>Colonies:</a:t>
            </a:r>
            <a:r>
              <a:rPr lang="en-US" sz="3200" dirty="0" smtClean="0"/>
              <a:t> a settlement in a new place that is ruled by the homeland.</a:t>
            </a:r>
          </a:p>
        </p:txBody>
      </p:sp>
    </p:spTree>
    <p:extLst>
      <p:ext uri="{BB962C8B-B14F-4D97-AF65-F5344CB8AC3E}">
        <p14:creationId xmlns:p14="http://schemas.microsoft.com/office/powerpoint/2010/main" val="211913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Move to Colonize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02" y="2070846"/>
            <a:ext cx="8787851" cy="4182035"/>
          </a:xfrm>
        </p:spPr>
        <p:txBody>
          <a:bodyPr>
            <a:noAutofit/>
          </a:bodyPr>
          <a:lstStyle/>
          <a:p>
            <a:r>
              <a:rPr lang="en-US" sz="3000" dirty="0"/>
              <a:t>Greece Colonies = Italy, France, Spain, North Africa, western Asia. These colonies spread Greek Culture</a:t>
            </a:r>
            <a:r>
              <a:rPr lang="en-US" sz="2800" dirty="0"/>
              <a:t>.</a:t>
            </a:r>
          </a:p>
          <a:p>
            <a:r>
              <a:rPr lang="en-US" sz="3000" dirty="0" smtClean="0"/>
              <a:t>Colonies traded heavily with Greece.</a:t>
            </a:r>
          </a:p>
          <a:p>
            <a:r>
              <a:rPr lang="en-US" sz="3000" dirty="0" smtClean="0"/>
              <a:t>Greece began to use coins as money.</a:t>
            </a:r>
          </a:p>
          <a:p>
            <a:pPr lvl="1"/>
            <a:r>
              <a:rPr lang="en-US" sz="2800" dirty="0" smtClean="0"/>
              <a:t>Trade now goods for money rather than </a:t>
            </a:r>
            <a:br>
              <a:rPr lang="en-US" sz="2800" dirty="0" smtClean="0"/>
            </a:br>
            <a:r>
              <a:rPr lang="en-US" sz="2800" dirty="0" smtClean="0"/>
              <a:t>goods for other goods.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259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City-States were known as a </a:t>
            </a:r>
            <a:r>
              <a:rPr lang="en-US" sz="3200" b="1" u="sng" dirty="0" smtClean="0"/>
              <a:t>Polis:</a:t>
            </a:r>
            <a:r>
              <a:rPr lang="en-US" sz="3200" dirty="0" smtClean="0"/>
              <a:t> City and surrounding area run as an independent country.</a:t>
            </a:r>
          </a:p>
          <a:p>
            <a:r>
              <a:rPr lang="en-US" sz="3200" dirty="0" smtClean="0"/>
              <a:t>The main area of each Polis was the </a:t>
            </a:r>
            <a:r>
              <a:rPr lang="en-US" sz="3200" b="1" u="sng" dirty="0" smtClean="0"/>
              <a:t>Acropolis</a:t>
            </a:r>
            <a:r>
              <a:rPr lang="en-US" sz="3200" dirty="0" smtClean="0"/>
              <a:t> which sat atop a hill.</a:t>
            </a:r>
          </a:p>
          <a:p>
            <a:r>
              <a:rPr lang="en-US" sz="3200" dirty="0" smtClean="0"/>
              <a:t>Below the acropolis was the </a:t>
            </a:r>
            <a:r>
              <a:rPr lang="en-US" sz="3200" b="1" u="sng" dirty="0" smtClean="0"/>
              <a:t>Agora:</a:t>
            </a:r>
            <a:r>
              <a:rPr lang="en-US" sz="3200" dirty="0" smtClean="0"/>
              <a:t> which was a market//meeting place.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48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</TotalTime>
  <Words>422</Words>
  <Application>Microsoft Macintosh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Habitat</vt:lpstr>
      <vt:lpstr>The Early Greeks</vt:lpstr>
      <vt:lpstr>The Dark Age</vt:lpstr>
      <vt:lpstr>PowerPoint Presentation</vt:lpstr>
      <vt:lpstr>The Dark Age (cont.)</vt:lpstr>
      <vt:lpstr>The (end of the) Dark Age </vt:lpstr>
      <vt:lpstr>PowerPoint Presentation</vt:lpstr>
      <vt:lpstr>A Move to Colonize</vt:lpstr>
      <vt:lpstr>A Move to Colonize (cont.)</vt:lpstr>
      <vt:lpstr>The Polis</vt:lpstr>
      <vt:lpstr>PowerPoint Presentation</vt:lpstr>
      <vt:lpstr>Greek Citizenship</vt:lpstr>
      <vt:lpstr>Greek Citizenship</vt:lpstr>
      <vt:lpstr>Assignment: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Greeks</dc:title>
  <dc:creator>Christina Davidson</dc:creator>
  <cp:lastModifiedBy>Christina Davidson</cp:lastModifiedBy>
  <cp:revision>1</cp:revision>
  <dcterms:created xsi:type="dcterms:W3CDTF">2014-10-14T20:21:43Z</dcterms:created>
  <dcterms:modified xsi:type="dcterms:W3CDTF">2014-10-14T20:22:47Z</dcterms:modified>
</cp:coreProperties>
</file>