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7" r:id="rId4"/>
    <p:sldId id="259" r:id="rId5"/>
    <p:sldId id="260" r:id="rId6"/>
    <p:sldId id="268" r:id="rId7"/>
    <p:sldId id="261" r:id="rId8"/>
    <p:sldId id="262" r:id="rId9"/>
    <p:sldId id="269" r:id="rId10"/>
    <p:sldId id="265" r:id="rId11"/>
    <p:sldId id="270" r:id="rId12"/>
    <p:sldId id="266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5" y="2999311"/>
            <a:ext cx="9144000" cy="1323439"/>
          </a:xfrm>
        </p:spPr>
        <p:txBody>
          <a:bodyPr/>
          <a:lstStyle/>
          <a:p>
            <a:pPr algn="ctr"/>
            <a:r>
              <a:rPr lang="en-US" sz="8000" dirty="0" smtClean="0"/>
              <a:t>The Early Greeks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1698908" y="4350006"/>
            <a:ext cx="5245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Chapter 4, Section 1 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(pgs. 116-123)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4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Greek Kingdoms</a:t>
            </a:r>
            <a:br>
              <a:rPr lang="en-US" dirty="0" smtClean="0"/>
            </a:b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38" y="2070846"/>
            <a:ext cx="8972362" cy="4570495"/>
          </a:xfrm>
        </p:spPr>
        <p:txBody>
          <a:bodyPr>
            <a:normAutofit/>
          </a:bodyPr>
          <a:lstStyle/>
          <a:p>
            <a:r>
              <a:rPr lang="en-US" sz="3200" b="1" u="sng" dirty="0" err="1" smtClean="0"/>
              <a:t>Mycenaeans</a:t>
            </a:r>
            <a:r>
              <a:rPr lang="en-US" sz="3200" b="1" u="sng" dirty="0" smtClean="0"/>
              <a:t>:</a:t>
            </a:r>
            <a:r>
              <a:rPr lang="en-US" sz="3200" dirty="0" smtClean="0"/>
              <a:t> </a:t>
            </a:r>
          </a:p>
          <a:p>
            <a:pPr lvl="1"/>
            <a:r>
              <a:rPr lang="en-US" sz="3200" dirty="0" smtClean="0"/>
              <a:t>Originally from Asia</a:t>
            </a:r>
          </a:p>
          <a:p>
            <a:pPr lvl="1"/>
            <a:r>
              <a:rPr lang="en-US" sz="3200" dirty="0" smtClean="0"/>
              <a:t>Invaded Greece in 1900 </a:t>
            </a:r>
            <a:r>
              <a:rPr lang="en-US" sz="3200" dirty="0" err="1" smtClean="0"/>
              <a:t>b.c.</a:t>
            </a:r>
            <a:r>
              <a:rPr lang="en-US" sz="3200" dirty="0"/>
              <a:t> </a:t>
            </a:r>
            <a:r>
              <a:rPr lang="en-US" sz="3200" dirty="0" smtClean="0"/>
              <a:t>&amp; took control.</a:t>
            </a:r>
          </a:p>
          <a:p>
            <a:pPr lvl="1"/>
            <a:r>
              <a:rPr lang="en-US" sz="3200" dirty="0" smtClean="0"/>
              <a:t> Mycenae leaders became the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Greek Kings</a:t>
            </a:r>
          </a:p>
          <a:p>
            <a:pPr lvl="1"/>
            <a:r>
              <a:rPr lang="en-US" sz="3200" dirty="0" smtClean="0"/>
              <a:t>Mycenae warriors became nobles 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5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Greek Kingdoms</a:t>
            </a:r>
            <a:br>
              <a:rPr lang="en-US" dirty="0" smtClean="0"/>
            </a:b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22" y="2070846"/>
            <a:ext cx="8204283" cy="4182035"/>
          </a:xfrm>
        </p:spPr>
        <p:txBody>
          <a:bodyPr/>
          <a:lstStyle/>
          <a:p>
            <a:r>
              <a:rPr lang="en-US" sz="3400" dirty="0"/>
              <a:t>Center of each Mycenae kingdom was a palace on a </a:t>
            </a:r>
            <a:r>
              <a:rPr lang="en-US" sz="3400" dirty="0" smtClean="0"/>
              <a:t>hill.</a:t>
            </a:r>
          </a:p>
          <a:p>
            <a:r>
              <a:rPr lang="en-US" sz="3200" dirty="0" smtClean="0"/>
              <a:t>Inside </a:t>
            </a:r>
            <a:r>
              <a:rPr lang="en-US" sz="3200" dirty="0"/>
              <a:t>Mycenaean palaces, people worked. They...</a:t>
            </a:r>
          </a:p>
          <a:p>
            <a:pPr lvl="1"/>
            <a:r>
              <a:rPr lang="en-US" sz="2800" dirty="0"/>
              <a:t>Tanned leather; sewed </a:t>
            </a:r>
            <a:r>
              <a:rPr lang="en-US" sz="2800" dirty="0" smtClean="0"/>
              <a:t>clothes; </a:t>
            </a:r>
            <a:r>
              <a:rPr lang="en-US" sz="2800" dirty="0"/>
              <a:t>made jars, swords, and shields, etc</a:t>
            </a:r>
            <a:r>
              <a:rPr lang="en-US" sz="2800" dirty="0" smtClean="0"/>
              <a:t>.</a:t>
            </a:r>
          </a:p>
          <a:p>
            <a:r>
              <a:rPr lang="en-US" sz="3000" dirty="0" smtClean="0"/>
              <a:t>Outside the palace were farms.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2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67846" y="2083985"/>
            <a:ext cx="5764897" cy="4116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093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Greek Kingdoms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94" y="1853398"/>
            <a:ext cx="8753523" cy="4399483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Minoans from Crete made contact with the </a:t>
            </a:r>
            <a:r>
              <a:rPr lang="en-US" sz="3200" dirty="0" err="1" smtClean="0"/>
              <a:t>Mycenaeans</a:t>
            </a:r>
            <a:r>
              <a:rPr lang="en-US" sz="3200" dirty="0" smtClean="0"/>
              <a:t> on the Greek Mainland.</a:t>
            </a:r>
          </a:p>
          <a:p>
            <a:r>
              <a:rPr lang="en-US" sz="3200" dirty="0" smtClean="0"/>
              <a:t>The </a:t>
            </a:r>
            <a:r>
              <a:rPr lang="en-US" sz="3200" dirty="0" err="1"/>
              <a:t>Mycenaeans</a:t>
            </a:r>
            <a:r>
              <a:rPr lang="en-US" sz="3200" dirty="0"/>
              <a:t> </a:t>
            </a:r>
            <a:r>
              <a:rPr lang="en-US" sz="3200" dirty="0" smtClean="0"/>
              <a:t>learned and copied Minoan Culture</a:t>
            </a:r>
          </a:p>
          <a:p>
            <a:r>
              <a:rPr lang="en-US" sz="3200" dirty="0" smtClean="0"/>
              <a:t>Soon the </a:t>
            </a:r>
            <a:r>
              <a:rPr lang="en-US" sz="3200" dirty="0" err="1" smtClean="0"/>
              <a:t>Mycenaeans</a:t>
            </a:r>
            <a:r>
              <a:rPr lang="en-US" sz="3200" dirty="0" smtClean="0"/>
              <a:t> replaced the Minoans as the region’s major power and possibly conquered and destroyed them.</a:t>
            </a:r>
          </a:p>
        </p:txBody>
      </p:sp>
    </p:spTree>
    <p:extLst>
      <p:ext uri="{BB962C8B-B14F-4D97-AF65-F5344CB8AC3E}">
        <p14:creationId xmlns:p14="http://schemas.microsoft.com/office/powerpoint/2010/main" val="143663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40" y="2070846"/>
            <a:ext cx="8427412" cy="4570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BE SURE TO CIRCLE OR HIGHLIGHT THE </a:t>
            </a:r>
            <a:br>
              <a:rPr lang="en-US" sz="4000" dirty="0" smtClean="0"/>
            </a:br>
            <a:r>
              <a:rPr lang="en-US" sz="4500" b="1" u="sng" dirty="0" smtClean="0"/>
              <a:t>BOLD/UNDERLINED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WORDS THOUGHOUT </a:t>
            </a:r>
            <a:br>
              <a:rPr lang="en-US" sz="4000" dirty="0" smtClean="0"/>
            </a:br>
            <a:r>
              <a:rPr lang="en-US" sz="4000" dirty="0" smtClean="0"/>
              <a:t>THE PRESENTATION </a:t>
            </a:r>
            <a:br>
              <a:rPr lang="en-US" sz="4000" dirty="0" smtClean="0"/>
            </a:br>
            <a:r>
              <a:rPr lang="en-US" sz="4000" dirty="0" smtClean="0"/>
              <a:t>IN YOUR NOTES! </a:t>
            </a:r>
            <a:r>
              <a:rPr lang="en-US" sz="4000" dirty="0" smtClean="0">
                <a:sym typeface="Wingdings"/>
              </a:rPr>
              <a:t>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89579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Geography of Greece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The geography of Greece influenced where people settled and what they did.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3499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Geography of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38" y="2070846"/>
            <a:ext cx="8544020" cy="41820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Mainland Greece is a </a:t>
            </a:r>
            <a:r>
              <a:rPr lang="en-US" sz="3200" b="1" u="sng" dirty="0" smtClean="0"/>
              <a:t>Peninsula</a:t>
            </a:r>
            <a:r>
              <a:rPr lang="en-US" sz="3200" dirty="0" smtClean="0"/>
              <a:t>, a body of land with water on </a:t>
            </a:r>
            <a:r>
              <a:rPr lang="en-US" sz="3200" i="1" dirty="0" smtClean="0"/>
              <a:t>3</a:t>
            </a:r>
            <a:r>
              <a:rPr lang="en-US" sz="3200" dirty="0" smtClean="0"/>
              <a:t> sides. </a:t>
            </a:r>
          </a:p>
          <a:p>
            <a:r>
              <a:rPr lang="en-US" sz="3200" dirty="0" smtClean="0"/>
              <a:t>Use map on pg. 117 to locate </a:t>
            </a:r>
            <a:br>
              <a:rPr lang="en-US" sz="3200" dirty="0" smtClean="0"/>
            </a:br>
            <a:r>
              <a:rPr lang="en-US" sz="3200" dirty="0" smtClean="0"/>
              <a:t>Greece &amp; Peninsula</a:t>
            </a:r>
          </a:p>
          <a:p>
            <a:r>
              <a:rPr lang="en-US" sz="3200" dirty="0" smtClean="0"/>
              <a:t>Ancient Greeks made a living using the sea-</a:t>
            </a:r>
          </a:p>
          <a:p>
            <a:pPr lvl="1"/>
            <a:r>
              <a:rPr lang="en-US" sz="3200" dirty="0" smtClean="0"/>
              <a:t>Fishers, Sailors, Traders</a:t>
            </a:r>
          </a:p>
        </p:txBody>
      </p:sp>
    </p:spTree>
    <p:extLst>
      <p:ext uri="{BB962C8B-B14F-4D97-AF65-F5344CB8AC3E}">
        <p14:creationId xmlns:p14="http://schemas.microsoft.com/office/powerpoint/2010/main" val="307386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Geography of Greece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784" y="2046765"/>
            <a:ext cx="8378825" cy="4182035"/>
          </a:xfrm>
        </p:spPr>
        <p:txBody>
          <a:bodyPr>
            <a:normAutofit/>
          </a:bodyPr>
          <a:lstStyle/>
          <a:p>
            <a:r>
              <a:rPr lang="en-US" sz="3200" dirty="0"/>
              <a:t>Greece has a lot of mountains &amp; rocky soil</a:t>
            </a:r>
          </a:p>
          <a:p>
            <a:pPr lvl="1"/>
            <a:r>
              <a:rPr lang="en-US" sz="3200" dirty="0"/>
              <a:t>Not good for farming major crops</a:t>
            </a:r>
          </a:p>
          <a:p>
            <a:pPr lvl="1"/>
            <a:r>
              <a:rPr lang="en-US" sz="3200" dirty="0"/>
              <a:t>Were </a:t>
            </a:r>
            <a:r>
              <a:rPr lang="en-US" sz="3200" dirty="0" smtClean="0"/>
              <a:t>able </a:t>
            </a:r>
            <a:r>
              <a:rPr lang="en-US" sz="3200" dirty="0"/>
              <a:t>to grow </a:t>
            </a:r>
            <a:r>
              <a:rPr lang="en-US" sz="3200" dirty="0" smtClean="0"/>
              <a:t>wheat</a:t>
            </a:r>
            <a:r>
              <a:rPr lang="en-US" sz="3200" dirty="0"/>
              <a:t>, barley, grapes, olives</a:t>
            </a:r>
          </a:p>
          <a:p>
            <a:r>
              <a:rPr lang="en-US" sz="3200" dirty="0"/>
              <a:t>Also raised sheep &amp; goats.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026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Minoans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568" y="2070846"/>
            <a:ext cx="7965308" cy="41820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/>
              <a:t>The Minoans were the first group to settle </a:t>
            </a:r>
            <a:r>
              <a:rPr lang="en-US" sz="5000" dirty="0"/>
              <a:t>A</a:t>
            </a:r>
            <a:r>
              <a:rPr lang="en-US" sz="5000" dirty="0" smtClean="0"/>
              <a:t>ncient Greece.</a:t>
            </a:r>
            <a:r>
              <a:rPr lang="en-US" sz="5000" dirty="0"/>
              <a:t> </a:t>
            </a:r>
            <a:r>
              <a:rPr lang="en-US" sz="5000" dirty="0" smtClean="0"/>
              <a:t>They earned </a:t>
            </a:r>
            <a:r>
              <a:rPr lang="en-US" sz="5000" dirty="0"/>
              <a:t>their living by building ships and trading</a:t>
            </a:r>
            <a:r>
              <a:rPr lang="en-US" sz="5000" dirty="0" smtClean="0"/>
              <a:t>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19760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Minoans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73" y="2070846"/>
            <a:ext cx="8781127" cy="4182035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Crete:</a:t>
            </a:r>
            <a:r>
              <a:rPr lang="en-US" sz="3200" dirty="0" smtClean="0"/>
              <a:t> Island that lies Southeast of the Greek Mainland.</a:t>
            </a:r>
          </a:p>
          <a:p>
            <a:r>
              <a:rPr lang="en-US" sz="3200" dirty="0" smtClean="0"/>
              <a:t>Crete was home to the Minoans who lived before the Greeks.</a:t>
            </a:r>
          </a:p>
          <a:p>
            <a:r>
              <a:rPr lang="en-US" sz="3200" dirty="0" smtClean="0"/>
              <a:t>Minoans made their wealth from Trade</a:t>
            </a:r>
          </a:p>
          <a:p>
            <a:pPr lvl="1"/>
            <a:r>
              <a:rPr lang="en-US" sz="2800" dirty="0" smtClean="0"/>
              <a:t>Traded pottery &amp; stone vases for ivory &amp; metals</a:t>
            </a:r>
          </a:p>
        </p:txBody>
      </p:sp>
    </p:spTree>
    <p:extLst>
      <p:ext uri="{BB962C8B-B14F-4D97-AF65-F5344CB8AC3E}">
        <p14:creationId xmlns:p14="http://schemas.microsoft.com/office/powerpoint/2010/main" val="239766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Minoans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784" y="2070846"/>
            <a:ext cx="8378825" cy="4182035"/>
          </a:xfrm>
        </p:spPr>
        <p:txBody>
          <a:bodyPr>
            <a:noAutofit/>
          </a:bodyPr>
          <a:lstStyle/>
          <a:p>
            <a:r>
              <a:rPr lang="en-US" sz="3200" dirty="0" smtClean="0"/>
              <a:t>About 1450 </a:t>
            </a:r>
            <a:r>
              <a:rPr lang="en-US" sz="3200" dirty="0" err="1" smtClean="0"/>
              <a:t>b.c.</a:t>
            </a:r>
            <a:r>
              <a:rPr lang="en-US" sz="3200" dirty="0" smtClean="0"/>
              <a:t>- Minoan Civilization collapsed suddenly.</a:t>
            </a:r>
          </a:p>
          <a:p>
            <a:r>
              <a:rPr lang="en-US" sz="3200" dirty="0" smtClean="0"/>
              <a:t>Two possible reasons</a:t>
            </a:r>
          </a:p>
          <a:p>
            <a:pPr lvl="1"/>
            <a:r>
              <a:rPr lang="en-US" sz="3200" dirty="0" smtClean="0"/>
              <a:t>1. Undersea earthquakes caused giant waves that washed everything away</a:t>
            </a:r>
          </a:p>
          <a:p>
            <a:pPr lvl="1"/>
            <a:r>
              <a:rPr lang="en-US" sz="3200" dirty="0" smtClean="0"/>
              <a:t>2. Cities were destroyed by a group called </a:t>
            </a:r>
            <a:r>
              <a:rPr lang="en-US" sz="3200" dirty="0" err="1" smtClean="0"/>
              <a:t>Mycenaeans</a:t>
            </a:r>
            <a:r>
              <a:rPr lang="en-US" sz="3200" b="1" u="sng" dirty="0"/>
              <a:t> </a:t>
            </a:r>
            <a:r>
              <a:rPr lang="en-US" sz="3200" dirty="0" smtClean="0"/>
              <a:t>(My-</a:t>
            </a:r>
            <a:r>
              <a:rPr lang="en-US" sz="3200" dirty="0" err="1" smtClean="0"/>
              <a:t>suh</a:t>
            </a:r>
            <a:r>
              <a:rPr lang="en-US" sz="3200" dirty="0" smtClean="0"/>
              <a:t>-NEE-</a:t>
            </a:r>
            <a:r>
              <a:rPr lang="en-US" sz="3200" dirty="0" err="1" smtClean="0"/>
              <a:t>uhns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521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Greek 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err="1" smtClean="0"/>
              <a:t>Mycenaeans</a:t>
            </a:r>
            <a:r>
              <a:rPr lang="en-US" sz="5000" dirty="0" smtClean="0"/>
              <a:t> built the first Greek kingdoms and spread their power across the Mediterranean Region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62688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1685</TotalTime>
  <Words>366</Words>
  <Application>Microsoft Macintosh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Habitat</vt:lpstr>
      <vt:lpstr>The Early Greeks</vt:lpstr>
      <vt:lpstr>Vocabulary</vt:lpstr>
      <vt:lpstr>The Geography of Greece</vt:lpstr>
      <vt:lpstr>The Geography of Greece</vt:lpstr>
      <vt:lpstr>The Geography of Greece (cont.)</vt:lpstr>
      <vt:lpstr>The Minoans</vt:lpstr>
      <vt:lpstr>The Minoans</vt:lpstr>
      <vt:lpstr>The Minoans (cont.)</vt:lpstr>
      <vt:lpstr>The First Greek Kingdoms</vt:lpstr>
      <vt:lpstr>The First Greek Kingdoms (cont.)</vt:lpstr>
      <vt:lpstr>The First Greek Kingdoms (cont.)</vt:lpstr>
      <vt:lpstr>PowerPoint Presentation</vt:lpstr>
      <vt:lpstr>The First Greek Kingdoms (cont.)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Greeks</dc:title>
  <dc:creator>Christina Davidson</dc:creator>
  <cp:lastModifiedBy>Christina Davidson</cp:lastModifiedBy>
  <cp:revision>21</cp:revision>
  <dcterms:created xsi:type="dcterms:W3CDTF">2014-10-08T19:40:01Z</dcterms:created>
  <dcterms:modified xsi:type="dcterms:W3CDTF">2014-10-14T20:28:03Z</dcterms:modified>
</cp:coreProperties>
</file>